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1"/>
  </p:normalViewPr>
  <p:slideViewPr>
    <p:cSldViewPr>
      <p:cViewPr varScale="1">
        <p:scale>
          <a:sx n="91" d="100"/>
          <a:sy n="91" d="100"/>
        </p:scale>
        <p:origin x="170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60F0163-7120-4FDC-A696-8B5B017F164F}" type="datetimeFigureOut">
              <a:rPr lang="it-IT" smtClean="0"/>
              <a:t>15/06/17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AE8B1D-A442-47C7-8239-D6EFD32E2E09}" type="slidenum">
              <a:rPr lang="it-IT" smtClean="0"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191"/>
            <a:ext cx="8155066" cy="6768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asellaDiTesto 1"/>
          <p:cNvSpPr txBox="1"/>
          <p:nvPr/>
        </p:nvSpPr>
        <p:spPr>
          <a:xfrm>
            <a:off x="275576" y="126876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LAVORO SVOLTO DA:</a:t>
            </a:r>
          </a:p>
          <a:p>
            <a:r>
              <a:rPr lang="it-IT" sz="2800" dirty="0">
                <a:solidFill>
                  <a:schemeClr val="bg1"/>
                </a:solidFill>
              </a:rPr>
              <a:t>B</a:t>
            </a:r>
            <a:r>
              <a:rPr lang="it-IT" sz="2800" dirty="0" smtClean="0">
                <a:solidFill>
                  <a:schemeClr val="bg1"/>
                </a:solidFill>
              </a:rPr>
              <a:t>IAGIO PULEIO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9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Bruxelles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dirty="0" smtClean="0"/>
              <a:t>Capitale del Belgio, Bruxelles è situata a distanza quasi uguale dalla Francia e dai Paesi Bassi, dal Mare del Nord e dal Reno. Sin dal Medioevo fu importante città mercantile e famosa per le manifatture di tessuti pregiati. Oggi è uno dei più attivi centri economici e finanziari d'Europa ed è anche una delle capitali politiche dell'Unione europea, perché è sede di alcune delle sue più importanti istituzioni . Bruxelles sorge nel cuore del Belgio, in una vallata ai piedi delle colline del </a:t>
            </a:r>
            <a:r>
              <a:rPr lang="it-IT" sz="2800" dirty="0" err="1" smtClean="0"/>
              <a:t>Brabante</a:t>
            </a:r>
            <a:r>
              <a:rPr lang="it-IT" sz="2800" dirty="0" smtClean="0"/>
              <a:t> . Nell'ultimo decennio del Novecento la città ha conosciuto un'impetuosa espansione: oggi occupa per intero il territorio di Bruxelles-Capitale, una delle tre regioni in cui dal 1993 è diviso il Belgio . Bruxelles è uno dei più importanti centri economici dell'Europa settentrionale, tanto che costituisce, assieme ad Amsterdam e a Francoforte sul Meno, uno dei vertici di quello che viene chiamato il 'triangolo d'oro' dell'Europa occidentale.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209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717432" cy="936104"/>
          </a:xfrm>
        </p:spPr>
        <p:txBody>
          <a:bodyPr/>
          <a:lstStyle/>
          <a:p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91"/>
            <a:ext cx="9144000" cy="689780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Rettangolo 4"/>
          <p:cNvSpPr/>
          <p:nvPr/>
        </p:nvSpPr>
        <p:spPr>
          <a:xfrm>
            <a:off x="2123728" y="1517592"/>
            <a:ext cx="33581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BELGIO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 VIAGGIO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01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1 PARTENZA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Oggi è un giorno bellissimo perché sto per partire per Bruxelles e sono emozionatissimo . Ho il volo alle 15.20  ma voglio stare li alle 14.00 per poter fare tutto con calma . Il volo è costato £78,24 andata e ritorno con </a:t>
            </a:r>
            <a:r>
              <a:rPr lang="it-IT" sz="2800" dirty="0" err="1" smtClean="0"/>
              <a:t>alitalia</a:t>
            </a:r>
            <a:r>
              <a:rPr lang="it-IT" sz="2800" dirty="0" smtClean="0"/>
              <a:t> . E arrivo verso le 17.35 a Bruxelles e alle 18.00 all’albergo che è a 1,5 km dal parlamento e che è costato £71.00 a 4 stelle 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1425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1"/>
            <a:ext cx="9172305" cy="68924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85">
            <a:off x="6028022" y="330618"/>
            <a:ext cx="2950188" cy="153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sus\Desktop\immagini powerpoint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518">
            <a:off x="320848" y="447838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sus\Desktop\immagini powerpoint\bru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39" y="4334439"/>
            <a:ext cx="3366715" cy="22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2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Il secondo giorno i sono svegliato alle 8 e ho fatto una colazione a base di </a:t>
            </a:r>
            <a:r>
              <a:rPr lang="it-IT" sz="2800" dirty="0" err="1" smtClean="0"/>
              <a:t>Waffel</a:t>
            </a:r>
            <a:r>
              <a:rPr lang="it-IT" sz="2800" dirty="0" smtClean="0"/>
              <a:t> con una salsa Ai frutti di bosco e una tazza di cappuccino </a:t>
            </a:r>
          </a:p>
          <a:p>
            <a:pPr marL="0" indent="0">
              <a:buNone/>
            </a:pPr>
            <a:r>
              <a:rPr lang="it-IT" sz="2800" dirty="0" smtClean="0"/>
              <a:t>E poi sono partito con il treno per andare all’Atomium che è un monumento che si trovano nel parco Heysel di Bruxelles. È una costruzione in acciaio che rappresenta i 9 atomi di una cella unitaria di un cristallo di ferro: un riferimento alle scienze  e agli usi dell'atomo, temi importanti e in pieno sviluppo all'epoca. L’Atomium è stato costruito nel 1958 in occasione dell’EXPO . Ed è costato £23 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404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32654"/>
            <a:ext cx="9183357" cy="6887518"/>
          </a:xfrm>
        </p:spPr>
      </p:pic>
    </p:spTree>
    <p:extLst>
      <p:ext uri="{BB962C8B-B14F-4D97-AF65-F5344CB8AC3E}">
        <p14:creationId xmlns:p14="http://schemas.microsoft.com/office/powerpoint/2010/main" val="42321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3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Il terzo giorno invece ho deciso di andare a visitare  La </a:t>
            </a:r>
            <a:r>
              <a:rPr lang="it-IT" sz="2800" dirty="0" err="1" smtClean="0"/>
              <a:t>Grand</a:t>
            </a:r>
            <a:r>
              <a:rPr lang="it-IT" sz="2800" dirty="0" smtClean="0"/>
              <a:t> </a:t>
            </a:r>
            <a:r>
              <a:rPr lang="it-IT" sz="2800" dirty="0" err="1" smtClean="0"/>
              <a:t>Place</a:t>
            </a:r>
            <a:r>
              <a:rPr lang="it-IT" sz="2800" dirty="0" smtClean="0"/>
              <a:t> di Bruxelles è l’elegante salotto medievale della città belga, che riunisce nello stesso luogo tutti i suoi monumenti più caratteristici . L’edificio più importante è il quattrocentesco Hotel de Ville, il municipio, con la torre gotica incoronata dalla statua del patrono San Michele Arcangelo . Da notare anche la Maison </a:t>
            </a:r>
            <a:r>
              <a:rPr lang="it-IT" sz="2800" dirty="0" err="1" smtClean="0"/>
              <a:t>du</a:t>
            </a:r>
            <a:r>
              <a:rPr lang="it-IT" sz="2800" dirty="0" smtClean="0"/>
              <a:t> </a:t>
            </a:r>
            <a:r>
              <a:rPr lang="it-IT" sz="2800" dirty="0" err="1" smtClean="0"/>
              <a:t>Roi</a:t>
            </a:r>
            <a:r>
              <a:rPr lang="it-IT" sz="2800" dirty="0" smtClean="0"/>
              <a:t>, antico edificio in legno ricostruito poi in stile neogotico in pietra, e i palazzi delle corporazioni . Con il suo splendido mercato dei fiori.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505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060323"/>
            <a:ext cx="4176464" cy="1143000"/>
          </a:xfrm>
        </p:spPr>
        <p:txBody>
          <a:bodyPr/>
          <a:lstStyle/>
          <a:p>
            <a:r>
              <a:rPr lang="it-IT" dirty="0" smtClean="0"/>
              <a:t>MAISON DU ROI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9" y="2204864"/>
            <a:ext cx="4673740" cy="4104456"/>
          </a:xfrm>
        </p:spPr>
      </p:pic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33" y="2204864"/>
            <a:ext cx="4466520" cy="4104456"/>
          </a:xfrm>
        </p:spPr>
      </p:pic>
      <p:sp>
        <p:nvSpPr>
          <p:cNvPr id="8" name="CasellaDiTesto 7"/>
          <p:cNvSpPr txBox="1"/>
          <p:nvPr/>
        </p:nvSpPr>
        <p:spPr>
          <a:xfrm>
            <a:off x="4959812" y="126876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HOTEL DE VILLE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92884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GRAND PLACE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7"/>
            <a:ext cx="9144000" cy="6843641"/>
          </a:xfrm>
        </p:spPr>
      </p:pic>
      <p:sp>
        <p:nvSpPr>
          <p:cNvPr id="5" name="Rettangolo 4"/>
          <p:cNvSpPr/>
          <p:nvPr/>
        </p:nvSpPr>
        <p:spPr>
          <a:xfrm>
            <a:off x="2339752" y="25121"/>
            <a:ext cx="426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GRAND PLACE</a:t>
            </a:r>
            <a:endParaRPr lang="it-IT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57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4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 smtClean="0"/>
              <a:t>Il quarto giorno sono andato al Parlamento europeo vicino al mio albergo (popolarmente conosciuto anche come Europarlamento) è l'unica istituzione dell'Unione europea ad essere eletta direttamente dai suoi cittadini. Insieme al Consiglio dell'Unione europea, costituisce una delle due camere che esercitano il potere legislativo nell'Unione . La sede di Bruxelles del Parlamento è visitabile; il centro visitatori, </a:t>
            </a:r>
            <a:r>
              <a:rPr lang="it-IT" sz="2800" dirty="0" err="1" smtClean="0"/>
              <a:t>Parlamentarium</a:t>
            </a:r>
            <a:r>
              <a:rPr lang="it-IT" sz="2800" dirty="0" smtClean="0"/>
              <a:t> è stato inaugurato il 14 ottobre 2011</a:t>
            </a:r>
            <a:r>
              <a:rPr lang="it-IT" sz="2800" dirty="0"/>
              <a:t> </a:t>
            </a:r>
            <a:r>
              <a:rPr lang="it-IT" sz="2800" dirty="0" smtClean="0"/>
              <a:t>. La sera invece ho mangiato il Judd </a:t>
            </a:r>
            <a:r>
              <a:rPr lang="it-IT" sz="2800" dirty="0" err="1"/>
              <a:t>M</a:t>
            </a:r>
            <a:r>
              <a:rPr lang="it-IT" sz="2800" dirty="0" err="1" smtClean="0"/>
              <a:t>at</a:t>
            </a:r>
            <a:r>
              <a:rPr lang="it-IT" sz="2800" dirty="0" smtClean="0"/>
              <a:t> </a:t>
            </a:r>
            <a:r>
              <a:rPr lang="it-IT" sz="2800" dirty="0" err="1" smtClean="0"/>
              <a:t>Gardebounen</a:t>
            </a:r>
            <a:r>
              <a:rPr lang="it-IT" sz="2800" dirty="0" smtClean="0"/>
              <a:t> ovvero della carne di maiale affumicata con panna e crocchette di patate con un dessert di torta salata e praline di cioccolato tipiche del Belgio 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26972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0"/>
            <a:ext cx="6480720" cy="1268760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IL BELGIO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smtClean="0">
                <a:solidFill>
                  <a:srgbClr val="FFFF00"/>
                </a:solidFill>
              </a:rPr>
              <a:t>LA MORFOLOGIA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Il Belgio è prevalentemente pianeggiante , con ampie e fertili vallate aperte verso il mare . Il Sud-Est del Paese è occupato dalle Ardenne rilievi di altitudine modesta . Le coste basse e uniformi , sono orlate da dune sabbiose che proteggono le terre costiere dalle mareggiate . Negli avvallamenti tra le dune e la costa ristagnava l’acqua marina che la continua opera dell’uomo ha in parte eliminato conquistando suoli per l’agricoltura . Le continue precipitazioni e la diffusa impermeabilità dei terreni rendono i fiumi ricchi di acque e navigabili , e rappresentano importanti vie di comunicazione , collegati da un’efficiente rete di canali artificiali . I fiumi Belga sono lo </a:t>
            </a:r>
            <a:r>
              <a:rPr lang="it-IT" sz="2800" dirty="0" err="1" smtClean="0">
                <a:solidFill>
                  <a:schemeClr val="tx1"/>
                </a:solidFill>
              </a:rPr>
              <a:t>Schelda</a:t>
            </a:r>
            <a:r>
              <a:rPr lang="it-IT" sz="2800" dirty="0" smtClean="0">
                <a:solidFill>
                  <a:schemeClr val="tx1"/>
                </a:solidFill>
              </a:rPr>
              <a:t> che con le sue acque canalizzate si distribuisce sul territorio circostante usato per l’agricoltura e a Sud la </a:t>
            </a:r>
            <a:r>
              <a:rPr lang="it-IT" sz="2800" dirty="0" err="1" smtClean="0">
                <a:solidFill>
                  <a:schemeClr val="tx1"/>
                </a:solidFill>
              </a:rPr>
              <a:t>Mosa</a:t>
            </a:r>
            <a:r>
              <a:rPr lang="it-IT" sz="2800" dirty="0" smtClean="0">
                <a:solidFill>
                  <a:schemeClr val="tx1"/>
                </a:solidFill>
              </a:rPr>
              <a:t> che riceve i suoi affluenti dalle Ardenne  .</a:t>
            </a:r>
          </a:p>
        </p:txBody>
      </p:sp>
    </p:spTree>
    <p:extLst>
      <p:ext uri="{BB962C8B-B14F-4D97-AF65-F5344CB8AC3E}">
        <p14:creationId xmlns:p14="http://schemas.microsoft.com/office/powerpoint/2010/main" val="313936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4" y="0"/>
            <a:ext cx="9147804" cy="6858000"/>
          </a:xfrm>
        </p:spPr>
      </p:pic>
      <p:sp>
        <p:nvSpPr>
          <p:cNvPr id="5" name="Rettangolo 4"/>
          <p:cNvSpPr/>
          <p:nvPr/>
        </p:nvSpPr>
        <p:spPr>
          <a:xfrm>
            <a:off x="1959854" y="2462"/>
            <a:ext cx="7184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PARLAMENTO EUROPEO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0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" y="-6114"/>
            <a:ext cx="9119828" cy="6864114"/>
          </a:xfrm>
        </p:spPr>
      </p:pic>
      <p:sp>
        <p:nvSpPr>
          <p:cNvPr id="5" name="Rettangolo 4"/>
          <p:cNvSpPr/>
          <p:nvPr/>
        </p:nvSpPr>
        <p:spPr>
          <a:xfrm>
            <a:off x="386213" y="0"/>
            <a:ext cx="837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JUDD MAT GAARDEBOUNEN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280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5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Il quinto giorno ho deciso di trasferirmi a Bruges con soli £15 e 55 minuti di viaggio in treno e sono andato al castello di </a:t>
            </a:r>
            <a:r>
              <a:rPr lang="it-IT" sz="2800" dirty="0" err="1" smtClean="0"/>
              <a:t>Loppem</a:t>
            </a:r>
            <a:r>
              <a:rPr lang="it-IT" sz="2800" dirty="0" smtClean="0"/>
              <a:t> (in francese </a:t>
            </a:r>
            <a:r>
              <a:rPr lang="it-IT" sz="2800" dirty="0" err="1" smtClean="0"/>
              <a:t>château</a:t>
            </a:r>
            <a:r>
              <a:rPr lang="it-IT" sz="2800" dirty="0" smtClean="0"/>
              <a:t> de </a:t>
            </a:r>
            <a:r>
              <a:rPr lang="it-IT" sz="2800" dirty="0" err="1" smtClean="0"/>
              <a:t>Loppem</a:t>
            </a:r>
            <a:r>
              <a:rPr lang="it-IT" sz="2800" dirty="0" smtClean="0"/>
              <a:t>) è un castello della Provincia delle Fiandre Occidentali in Belgio, situato a </a:t>
            </a:r>
            <a:r>
              <a:rPr lang="it-IT" sz="2800" dirty="0" err="1" smtClean="0"/>
              <a:t>Loppem</a:t>
            </a:r>
            <a:r>
              <a:rPr lang="it-IT" sz="2800" dirty="0" smtClean="0"/>
              <a:t>, all'interno del comune di </a:t>
            </a:r>
            <a:r>
              <a:rPr lang="it-IT" sz="2800" dirty="0" err="1" smtClean="0"/>
              <a:t>Zedelgem</a:t>
            </a:r>
            <a:r>
              <a:rPr lang="it-IT" sz="2800" dirty="0" smtClean="0"/>
              <a:t> . Il castello fu fatto costruire dal barone Charles van </a:t>
            </a:r>
            <a:r>
              <a:rPr lang="it-IT" sz="2800" dirty="0" err="1" smtClean="0"/>
              <a:t>Caloen</a:t>
            </a:r>
            <a:r>
              <a:rPr lang="it-IT" sz="2800" dirty="0" smtClean="0"/>
              <a:t> per </a:t>
            </a:r>
            <a:r>
              <a:rPr lang="it-IT" sz="2800" dirty="0" err="1" smtClean="0"/>
              <a:t>sè</a:t>
            </a:r>
            <a:r>
              <a:rPr lang="it-IT" sz="2800" dirty="0" smtClean="0"/>
              <a:t> e la sua sposa Savina de </a:t>
            </a:r>
            <a:r>
              <a:rPr lang="it-IT" sz="2800" dirty="0" err="1" smtClean="0"/>
              <a:t>Gourcy</a:t>
            </a:r>
            <a:r>
              <a:rPr lang="it-IT" sz="2800" dirty="0" smtClean="0"/>
              <a:t> </a:t>
            </a:r>
            <a:r>
              <a:rPr lang="it-IT" sz="2800" dirty="0" err="1" smtClean="0"/>
              <a:t>Serainchamps</a:t>
            </a:r>
            <a:r>
              <a:rPr lang="it-IT" sz="2800" dirty="0" smtClean="0"/>
              <a:t>. I lavori di costruzione durarono tra il 1858 e il 1863 su progetto degli architetti Edward </a:t>
            </a:r>
            <a:r>
              <a:rPr lang="it-IT" sz="2800" dirty="0" err="1" smtClean="0"/>
              <a:t>Welby</a:t>
            </a:r>
            <a:r>
              <a:rPr lang="it-IT" sz="2800" dirty="0" smtClean="0"/>
              <a:t> </a:t>
            </a:r>
            <a:r>
              <a:rPr lang="it-IT" sz="2800" dirty="0" err="1" smtClean="0"/>
              <a:t>Pugin</a:t>
            </a:r>
            <a:r>
              <a:rPr lang="it-IT" sz="2800" dirty="0" smtClean="0"/>
              <a:t> e Jean-</a:t>
            </a:r>
            <a:r>
              <a:rPr lang="it-IT" sz="2800" dirty="0" err="1" smtClean="0"/>
              <a:t>Baptiste</a:t>
            </a:r>
            <a:r>
              <a:rPr lang="it-IT" sz="2800" dirty="0" smtClean="0"/>
              <a:t> de </a:t>
            </a:r>
            <a:r>
              <a:rPr lang="it-IT" sz="2800" dirty="0" err="1" smtClean="0"/>
              <a:t>Béthune</a:t>
            </a:r>
            <a:r>
              <a:rPr lang="it-IT" sz="2800" dirty="0" smtClean="0"/>
              <a:t>, che lo realizzarono in stile neogotico fiammingo.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416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6" y="-26654"/>
            <a:ext cx="9193626" cy="6884654"/>
          </a:xfrm>
        </p:spPr>
      </p:pic>
      <p:sp>
        <p:nvSpPr>
          <p:cNvPr id="5" name="Rettangolo 4"/>
          <p:cNvSpPr/>
          <p:nvPr/>
        </p:nvSpPr>
        <p:spPr>
          <a:xfrm>
            <a:off x="1259632" y="16317"/>
            <a:ext cx="6381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CASTELLO DI LOPPEM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6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Il sesto giorno ho deciso di riposarmi e divertirmi andando in alcuni ristoranti cioccolaterie e centri di shopping e souvenir per assaggiare le pietanze tipiche del posto che ancora non avevo avuto il piacere di mangiare come IL DIKSMUIDS , THE CHOCOLATE CORNER E IL BONBON VERHEECKER 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907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0" y="0"/>
            <a:ext cx="9120479" cy="6858000"/>
          </a:xfrm>
        </p:spPr>
      </p:pic>
      <p:sp>
        <p:nvSpPr>
          <p:cNvPr id="7" name="Rettangolo 6"/>
          <p:cNvSpPr/>
          <p:nvPr/>
        </p:nvSpPr>
        <p:spPr>
          <a:xfrm>
            <a:off x="2163628" y="0"/>
            <a:ext cx="6980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DIKSMUIDS BOTERHUIS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63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4" y="0"/>
            <a:ext cx="9184304" cy="6858000"/>
          </a:xfrm>
        </p:spPr>
      </p:pic>
      <p:sp>
        <p:nvSpPr>
          <p:cNvPr id="5" name="Rettangolo 4"/>
          <p:cNvSpPr/>
          <p:nvPr/>
        </p:nvSpPr>
        <p:spPr>
          <a:xfrm>
            <a:off x="1678622" y="0"/>
            <a:ext cx="746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CHOCOLATE CORNER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06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Rettangolo 4"/>
          <p:cNvSpPr/>
          <p:nvPr/>
        </p:nvSpPr>
        <p:spPr>
          <a:xfrm>
            <a:off x="755576" y="-11392"/>
            <a:ext cx="6291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BONBON VERHEECKE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6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GIORNO 7 FINE VIAGGIO </a:t>
            </a:r>
            <a:r>
              <a:rPr lang="it-IT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Oggi si ritorna a casa e io sono molto triste di questa cosa . Sono partito alle 17,35 per ritornare a Roma alle 19,50 circa 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82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760"/>
          </a:xfrm>
        </p:spPr>
      </p:pic>
    </p:spTree>
    <p:extLst>
      <p:ext uri="{BB962C8B-B14F-4D97-AF65-F5344CB8AC3E}">
        <p14:creationId xmlns:p14="http://schemas.microsoft.com/office/powerpoint/2010/main" val="2679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IL CLIMA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Il clima del Belgio nel complesso è oceanico con le differenze sensibili in rapporto all’altitudine e alla distanza dal mare per la presenza dei rilievi delle Ardenne . Le temperature medie aumentano avvicinandosi alla costa , le temperature sono ben distinte nell’arco dell’ anno 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3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" y="4292"/>
            <a:ext cx="9138008" cy="6818360"/>
          </a:xfrm>
        </p:spPr>
      </p:pic>
    </p:spTree>
    <p:extLst>
      <p:ext uri="{BB962C8B-B14F-4D97-AF65-F5344CB8AC3E}">
        <p14:creationId xmlns:p14="http://schemas.microsoft.com/office/powerpoint/2010/main" val="14724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POPOLAZIONE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Fino alla fine degli anni Ottanta il Belgio visse una stasi demografica legata al declino della natalità e alla netta riduzione del flusso migratorio . Dagli anni Novanta si inverte la tendenza con l’intensificarsi del flusso migratorio e la ripresa delle nascite . La densità di popolazione è tra le più elevate d’Europa con il 97% dei Belgi che vive in città . La regione più popolata è quella delle Fiandre con Bruxelles e la sua conurbazione . In </a:t>
            </a:r>
            <a:r>
              <a:rPr lang="it-IT" sz="2800" dirty="0" err="1" smtClean="0"/>
              <a:t>Vallonia</a:t>
            </a:r>
            <a:r>
              <a:rPr lang="it-IT" sz="2800" dirty="0" smtClean="0"/>
              <a:t> invece risiede un terzo della popolazione totale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84809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841"/>
            <a:ext cx="9086627" cy="5517232"/>
          </a:xfrm>
        </p:spPr>
      </p:pic>
    </p:spTree>
    <p:extLst>
      <p:ext uri="{BB962C8B-B14F-4D97-AF65-F5344CB8AC3E}">
        <p14:creationId xmlns:p14="http://schemas.microsoft.com/office/powerpoint/2010/main" val="16047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CULTURA , LINGUA E RELIGIONE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Il Belgio reca i segni delle continue interazioni tra le culture Germanica e Latina . Due sono le lingue ufficiali il Fiammingo e il Francese , esiste anche una piccola comunità Germanofona . Pittura e architettura sono gli ambienti in cui forse meglio si è espressa la cultura di questo popolo .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826907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" y="0"/>
            <a:ext cx="9130760" cy="6834839"/>
          </a:xfrm>
        </p:spPr>
      </p:pic>
    </p:spTree>
    <p:extLst>
      <p:ext uri="{BB962C8B-B14F-4D97-AF65-F5344CB8AC3E}">
        <p14:creationId xmlns:p14="http://schemas.microsoft.com/office/powerpoint/2010/main" val="10277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Intreccio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278</TotalTime>
  <Words>1112</Words>
  <Application>Microsoft Macintosh PowerPoint</Application>
  <PresentationFormat>Presentazione su schermo (4:3)</PresentationFormat>
  <Paragraphs>39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Tw Cen MT</vt:lpstr>
      <vt:lpstr>Wingdings</vt:lpstr>
      <vt:lpstr>Intreccio</vt:lpstr>
      <vt:lpstr>Presentazione di PowerPoint</vt:lpstr>
      <vt:lpstr>IL BELGIO LA MORFOLOGIA</vt:lpstr>
      <vt:lpstr>Presentazione di PowerPoint</vt:lpstr>
      <vt:lpstr>IL CLIMA </vt:lpstr>
      <vt:lpstr>Presentazione di PowerPoint</vt:lpstr>
      <vt:lpstr>POPOLAZIONE </vt:lpstr>
      <vt:lpstr>Presentazione di PowerPoint</vt:lpstr>
      <vt:lpstr>CULTURA , LINGUA E RELIGIONE</vt:lpstr>
      <vt:lpstr>Presentazione di PowerPoint</vt:lpstr>
      <vt:lpstr>Bruxelles</vt:lpstr>
      <vt:lpstr>Presentazione di PowerPoint</vt:lpstr>
      <vt:lpstr>GIORNO 1 PARTENZA</vt:lpstr>
      <vt:lpstr>Presentazione di PowerPoint</vt:lpstr>
      <vt:lpstr>GIORNO 2 </vt:lpstr>
      <vt:lpstr>Presentazione di PowerPoint</vt:lpstr>
      <vt:lpstr>GIORNO 3</vt:lpstr>
      <vt:lpstr>MAISON DU ROI</vt:lpstr>
      <vt:lpstr>GRAND PLACE</vt:lpstr>
      <vt:lpstr>GIORNO 4 </vt:lpstr>
      <vt:lpstr>Presentazione di PowerPoint</vt:lpstr>
      <vt:lpstr>Presentazione di PowerPoint</vt:lpstr>
      <vt:lpstr>GIORNO 5 </vt:lpstr>
      <vt:lpstr>Presentazione di PowerPoint</vt:lpstr>
      <vt:lpstr>GIORNO 6 </vt:lpstr>
      <vt:lpstr>Presentazione di PowerPoint</vt:lpstr>
      <vt:lpstr>Presentazione di PowerPoint</vt:lpstr>
      <vt:lpstr>Presentazione di PowerPoint</vt:lpstr>
      <vt:lpstr>GIORNO 7 FINE VIAGGIO 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Asus</dc:creator>
  <cp:lastModifiedBy>Utente di Microsoft Office</cp:lastModifiedBy>
  <cp:revision>28</cp:revision>
  <dcterms:created xsi:type="dcterms:W3CDTF">2017-04-02T13:34:22Z</dcterms:created>
  <dcterms:modified xsi:type="dcterms:W3CDTF">2017-06-15T07:49:09Z</dcterms:modified>
</cp:coreProperties>
</file>