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D90D16-DAC9-4944-91AE-AAD071A5914F}" type="datetimeFigureOut">
              <a:rPr lang="it-IT" smtClean="0"/>
              <a:pPr/>
              <a:t>08/05/2017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A4FA37-BA4B-4319-A956-A8C2E1D6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ghl33n26d4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UTFUI_c4FK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o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11560" y="3933056"/>
            <a:ext cx="2482458" cy="2736304"/>
          </a:xfrm>
          <a:prstGeom prst="rect">
            <a:avLst/>
          </a:prstGeom>
        </p:spPr>
      </p:pic>
      <p:pic>
        <p:nvPicPr>
          <p:cNvPr id="4" name="Immagine 3" descr="gesy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3384376" cy="2201170"/>
          </a:xfrm>
          <a:prstGeom prst="rect">
            <a:avLst/>
          </a:prstGeom>
        </p:spPr>
      </p:pic>
      <p:pic>
        <p:nvPicPr>
          <p:cNvPr id="5" name="Immagine 4" descr="casc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844824"/>
            <a:ext cx="4968552" cy="331236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11560" y="476672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VIAGGIO ISLANDA</a:t>
            </a:r>
            <a:endParaRPr lang="it-IT" sz="54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PRIMO GIORNO</a:t>
            </a:r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    Per il nostro viaggio in Islanda abbiamo cambiato 1500 euro in corone islandesi(178783.50), infatti l’Islanda non fa parte dell’</a:t>
            </a:r>
            <a:r>
              <a:rPr lang="it-IT" dirty="0" err="1" smtClean="0"/>
              <a:t>euro-zona.Partiremo</a:t>
            </a:r>
            <a:r>
              <a:rPr lang="it-IT" dirty="0" smtClean="0"/>
              <a:t> il 15 settembre da </a:t>
            </a:r>
            <a:r>
              <a:rPr lang="it-IT" dirty="0" err="1" smtClean="0"/>
              <a:t>fiumicino</a:t>
            </a:r>
            <a:r>
              <a:rPr lang="it-IT" dirty="0" smtClean="0"/>
              <a:t> alle 6:30 e arriveremo al </a:t>
            </a:r>
            <a:r>
              <a:rPr lang="it-IT" dirty="0" err="1" smtClean="0"/>
              <a:t>airport</a:t>
            </a:r>
            <a:r>
              <a:rPr lang="it-IT" dirty="0" smtClean="0"/>
              <a:t> terminal di </a:t>
            </a:r>
            <a:r>
              <a:rPr lang="it-IT" dirty="0" err="1" smtClean="0"/>
              <a:t>reykjavik</a:t>
            </a:r>
            <a:r>
              <a:rPr lang="it-IT" dirty="0" smtClean="0"/>
              <a:t> alle </a:t>
            </a:r>
            <a:r>
              <a:rPr lang="it-IT" dirty="0" smtClean="0"/>
              <a:t>20</a:t>
            </a:r>
            <a:r>
              <a:rPr lang="it-IT" dirty="0" smtClean="0"/>
              <a:t>, </a:t>
            </a:r>
            <a:r>
              <a:rPr lang="it-IT" dirty="0" smtClean="0"/>
              <a:t>e alloggeremo nell’albergo </a:t>
            </a:r>
            <a:r>
              <a:rPr lang="it-IT" dirty="0" err="1" smtClean="0"/>
              <a:t>Heidashome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" name="Segnaposto contenuto 4" descr="hgfhbkfdhjbkfdzdjb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844824"/>
            <a:ext cx="4495498" cy="25324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SECONDO GIORNO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209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    Nel secondo giorno andremo nel museo vichingo </a:t>
            </a:r>
            <a:r>
              <a:rPr lang="it-IT" dirty="0" err="1" smtClean="0"/>
              <a:t>Settemment</a:t>
            </a:r>
            <a:r>
              <a:rPr lang="it-IT" dirty="0" smtClean="0"/>
              <a:t> </a:t>
            </a:r>
            <a:r>
              <a:rPr lang="it-IT" dirty="0" err="1" smtClean="0"/>
              <a:t>Exhibition</a:t>
            </a:r>
            <a:r>
              <a:rPr lang="it-IT" dirty="0" smtClean="0"/>
              <a:t> dalle 13 alle 17 e nel tardo pomeriggio faremo un giro al </a:t>
            </a:r>
            <a:r>
              <a:rPr lang="it-IT" dirty="0" err="1" smtClean="0"/>
              <a:t>centro.Alla</a:t>
            </a:r>
            <a:r>
              <a:rPr lang="it-IT" dirty="0" smtClean="0"/>
              <a:t> sera, dopo cena a base di pesce, andremo in un locale dove </a:t>
            </a:r>
            <a:r>
              <a:rPr lang="it-IT" dirty="0" smtClean="0"/>
              <a:t>riproducono</a:t>
            </a:r>
            <a:r>
              <a:rPr lang="it-IT" dirty="0" smtClean="0"/>
              <a:t> </a:t>
            </a:r>
            <a:r>
              <a:rPr lang="it-IT" dirty="0" smtClean="0"/>
              <a:t>concerti dei </a:t>
            </a:r>
            <a:r>
              <a:rPr lang="it-IT" dirty="0" err="1" smtClean="0"/>
              <a:t>bjork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" name="Segnaposto contenuto 4" descr="vik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3996444" cy="2664296"/>
          </a:xfrm>
        </p:spPr>
      </p:pic>
      <p:pic>
        <p:nvPicPr>
          <p:cNvPr id="6" name="Immagine 5" descr="salm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05064"/>
            <a:ext cx="3240360" cy="24503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TERZO GIORNO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Il 17, il nostro ultimo giorno a </a:t>
            </a:r>
            <a:r>
              <a:rPr lang="it-IT" dirty="0" err="1" smtClean="0"/>
              <a:t>reykjavik</a:t>
            </a:r>
            <a:r>
              <a:rPr lang="it-IT" dirty="0" smtClean="0"/>
              <a:t>, visiteremo il museo marittimo </a:t>
            </a:r>
            <a:r>
              <a:rPr lang="it-IT" dirty="0" err="1" smtClean="0"/>
              <a:t>Viking</a:t>
            </a:r>
            <a:r>
              <a:rPr lang="it-IT" dirty="0" smtClean="0"/>
              <a:t> dalle 10 </a:t>
            </a:r>
            <a:r>
              <a:rPr lang="it-IT" dirty="0" err="1" smtClean="0"/>
              <a:t>allle</a:t>
            </a:r>
            <a:r>
              <a:rPr lang="it-IT" dirty="0" smtClean="0"/>
              <a:t> 13.Dopo il pranzo visiteremo il museo nazionale d’Islanda e verso le 18 faremo un simpaticissimo tour della </a:t>
            </a:r>
            <a:r>
              <a:rPr lang="it-IT" dirty="0" err="1" smtClean="0"/>
              <a:t>citta</a:t>
            </a:r>
            <a:r>
              <a:rPr lang="it-IT" dirty="0" smtClean="0"/>
              <a:t>.    </a:t>
            </a:r>
            <a:endParaRPr lang="it-IT" dirty="0"/>
          </a:p>
        </p:txBody>
      </p:sp>
      <p:pic>
        <p:nvPicPr>
          <p:cNvPr id="5" name="Segnaposto contenuto 4" descr="cattetra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4255875" cy="2448272"/>
          </a:xfrm>
        </p:spPr>
      </p:pic>
      <p:pic>
        <p:nvPicPr>
          <p:cNvPr id="6" name="Immagine 5" descr="nave scial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01008"/>
            <a:ext cx="4573016" cy="22865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499992" y="1628800"/>
            <a:ext cx="4330824" cy="457200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Il museo è stato costruito nel 1947 e ancora oggi si possono ammirare oltre 100 navi </a:t>
            </a:r>
            <a:r>
              <a:rPr lang="it-IT" dirty="0" err="1" smtClean="0"/>
              <a:t>vichinghe.Durante</a:t>
            </a:r>
            <a:r>
              <a:rPr lang="it-IT" dirty="0" smtClean="0"/>
              <a:t> il 2000 ci furono numerosi </a:t>
            </a:r>
            <a:r>
              <a:rPr lang="it-IT" dirty="0" err="1" smtClean="0"/>
              <a:t>cambiamenti…arrivarono</a:t>
            </a:r>
            <a:r>
              <a:rPr lang="it-IT" dirty="0" smtClean="0"/>
              <a:t> molte navi vichinghe e il museo è ora uno dei più importanti musei vichinghi del mondo. 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MUSEO VICHINGO VIKING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 descr="nav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4211960" cy="28079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QUARTO GIORNO</a:t>
            </a:r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Il 18 settembre andremo in un parco con delle antiche casette islandesi ,</a:t>
            </a:r>
          </a:p>
          <a:p>
            <a:pPr>
              <a:buNone/>
            </a:pPr>
            <a:r>
              <a:rPr lang="it-IT" dirty="0" smtClean="0"/>
              <a:t>   dalle 10 alle 13 e poi visiteremo il più grande parco dei geyser , in cui si trova il geyser più grande del mondo . La notte alloggeremo in un albergo la vicino . </a:t>
            </a:r>
            <a:endParaRPr lang="it-IT" dirty="0"/>
          </a:p>
        </p:txBody>
      </p:sp>
      <p:pic>
        <p:nvPicPr>
          <p:cNvPr id="8" name="Segnaposto contenuto 7" descr="geys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836712"/>
            <a:ext cx="2160240" cy="2942727"/>
          </a:xfrm>
        </p:spPr>
      </p:pic>
      <p:pic>
        <p:nvPicPr>
          <p:cNvPr id="9" name="Immagine 8" descr="museo rey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05064"/>
            <a:ext cx="3528392" cy="24614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QUINTO GIORNO</a:t>
            </a:r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None/>
            </a:pPr>
            <a:r>
              <a:rPr lang="it-IT" dirty="0" smtClean="0">
                <a:solidFill>
                  <a:schemeClr val="tx1"/>
                </a:solidFill>
              </a:rPr>
              <a:t>   </a:t>
            </a:r>
            <a:r>
              <a:rPr lang="it-IT" sz="2800" dirty="0" smtClean="0">
                <a:solidFill>
                  <a:schemeClr val="tx1"/>
                </a:solidFill>
              </a:rPr>
              <a:t>Il quinto giorno andremo al museo d’ arte della città di </a:t>
            </a:r>
            <a:r>
              <a:rPr lang="it-IT" sz="2800" dirty="0" err="1" smtClean="0">
                <a:solidFill>
                  <a:schemeClr val="tx1"/>
                </a:solidFill>
              </a:rPr>
              <a:t>Akureyri</a:t>
            </a:r>
            <a:r>
              <a:rPr lang="it-IT" sz="2800" dirty="0" smtClean="0">
                <a:solidFill>
                  <a:schemeClr val="tx1"/>
                </a:solidFill>
              </a:rPr>
              <a:t> dalle 10 alle 13 .Il pomeriggio visiteremo il </a:t>
            </a:r>
            <a:r>
              <a:rPr lang="it-IT" sz="2800" dirty="0" err="1" smtClean="0">
                <a:solidFill>
                  <a:schemeClr val="tx1"/>
                </a:solidFill>
              </a:rPr>
              <a:t>centro.La</a:t>
            </a:r>
            <a:r>
              <a:rPr lang="it-IT" sz="2800" dirty="0" smtClean="0">
                <a:solidFill>
                  <a:schemeClr val="tx1"/>
                </a:solidFill>
              </a:rPr>
              <a:t> sera dormiremo nell’ hotel </a:t>
            </a:r>
            <a:r>
              <a:rPr lang="it-IT" sz="2800" dirty="0" err="1" smtClean="0">
                <a:solidFill>
                  <a:schemeClr val="tx1"/>
                </a:solidFill>
              </a:rPr>
              <a:t>guesthouse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Brekkusel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Segnaposto contenuto 6" descr="robo2.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340768"/>
            <a:ext cx="2979415" cy="1982665"/>
          </a:xfrm>
        </p:spPr>
      </p:pic>
      <p:pic>
        <p:nvPicPr>
          <p:cNvPr id="8" name="Immagine 7" descr="akurey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861048"/>
            <a:ext cx="4264474" cy="23987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SESTO GIORNO</a:t>
            </a:r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Il sesto ed ultimo giorno di vacanza visiteremo il museo delle balene nella città </a:t>
            </a:r>
            <a:r>
              <a:rPr lang="it-IT" dirty="0" err="1" smtClean="0"/>
              <a:t>Husavik</a:t>
            </a:r>
            <a:r>
              <a:rPr lang="it-IT" dirty="0" smtClean="0"/>
              <a:t>. Nel pomeriggio  andremo nel centro storico , alla sera andremo con una guida alla ricerca dell’aurora boreale.</a:t>
            </a:r>
            <a:endParaRPr lang="it-IT" dirty="0"/>
          </a:p>
        </p:txBody>
      </p:sp>
      <p:pic>
        <p:nvPicPr>
          <p:cNvPr id="5" name="Segnaposto contenuto 4" descr="aurora-boreale-island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4059238" cy="2684171"/>
          </a:xfrm>
        </p:spPr>
      </p:pic>
      <p:pic>
        <p:nvPicPr>
          <p:cNvPr id="6" name="Immagine 5" descr="squelette-de-bale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365104"/>
            <a:ext cx="3237417" cy="21602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ULTIMO GIORNO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Partiremo dall’aeroporto di </a:t>
            </a:r>
            <a:r>
              <a:rPr lang="it-IT" dirty="0" err="1" smtClean="0"/>
              <a:t>Akureyri</a:t>
            </a:r>
            <a:r>
              <a:rPr lang="it-IT" dirty="0" smtClean="0"/>
              <a:t> alle </a:t>
            </a:r>
            <a:r>
              <a:rPr lang="it-IT" dirty="0" smtClean="0"/>
              <a:t>6:30 e </a:t>
            </a:r>
            <a:r>
              <a:rPr lang="it-IT" dirty="0" smtClean="0"/>
              <a:t>arriveremo a Fiumicino alle </a:t>
            </a:r>
            <a:r>
              <a:rPr lang="it-IT" dirty="0" smtClean="0"/>
              <a:t>20</a:t>
            </a:r>
            <a:r>
              <a:rPr lang="it-IT" dirty="0" smtClean="0"/>
              <a:t>.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Abbiamo speso in tutto 129677.63 corone islandesi.</a:t>
            </a:r>
          </a:p>
          <a:p>
            <a:endParaRPr lang="it-IT" dirty="0"/>
          </a:p>
        </p:txBody>
      </p:sp>
      <p:pic>
        <p:nvPicPr>
          <p:cNvPr id="5" name="Segnaposto contenuto 4" descr="sold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268760"/>
            <a:ext cx="4059238" cy="2041535"/>
          </a:xfrm>
        </p:spPr>
      </p:pic>
      <p:pic>
        <p:nvPicPr>
          <p:cNvPr id="7" name="Immagine 6" descr="bancon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77072"/>
            <a:ext cx="3672408" cy="24576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ASPETTO FISICO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    L’Islanda è situata nel Oceano Atlantico tra la Groenlandia e la Norvegia. Essa è una nazione insulare dell’ Europa settentrionale. L’isola è prevalentemente montuosa anche se presenta piccole zone pianeggianti vicino alle </a:t>
            </a:r>
            <a:r>
              <a:rPr lang="it-IT" sz="2400" dirty="0" err="1" smtClean="0"/>
              <a:t>coste.Il</a:t>
            </a:r>
            <a:r>
              <a:rPr lang="it-IT" sz="2400" dirty="0" smtClean="0"/>
              <a:t> 10% del territorio è costituito da ghiacciai.   </a:t>
            </a:r>
          </a:p>
        </p:txBody>
      </p:sp>
      <p:pic>
        <p:nvPicPr>
          <p:cNvPr id="5" name="Segnaposto contenuto 4" descr="ghiacci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052736"/>
            <a:ext cx="4059238" cy="2711179"/>
          </a:xfrm>
        </p:spPr>
      </p:pic>
      <p:pic>
        <p:nvPicPr>
          <p:cNvPr id="6" name="Immagine 5" descr="localizzazi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861048"/>
            <a:ext cx="3096344" cy="26080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IDROGRAFIA</a:t>
            </a:r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    La maggior parte dei fiumi islandesi, hanno origine da laghi glaciali,in primavera inizia il disgelo e iniziano di nuovo a     scorrere(d’inverno si ghiacciano e sono per corribili in automobile).Le coste sono in prevalenza alte scogliere e durante i 5000 km di costa, sono presenti profondi fiordi.   </a:t>
            </a:r>
            <a:endParaRPr lang="it-IT" sz="2400" dirty="0"/>
          </a:p>
        </p:txBody>
      </p:sp>
      <p:pic>
        <p:nvPicPr>
          <p:cNvPr id="6" name="Immagine 5" descr="lag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38815">
            <a:off x="4637980" y="3982592"/>
            <a:ext cx="3240360" cy="2430270"/>
          </a:xfrm>
          <a:prstGeom prst="rect">
            <a:avLst/>
          </a:prstGeom>
        </p:spPr>
      </p:pic>
      <p:pic>
        <p:nvPicPr>
          <p:cNvPr id="8" name="Segnaposto contenuto 7" descr="cascate niagar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268760"/>
            <a:ext cx="3583874" cy="23762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ATTIVITA’ VULCANICA ISLANDESE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it-IT" sz="2000" dirty="0" smtClean="0"/>
              <a:t>    Dal punto di vista geologico,l’Islanda presenta una marcata </a:t>
            </a:r>
            <a:r>
              <a:rPr lang="it-IT" sz="2000" dirty="0" smtClean="0">
                <a:hlinkClick r:id="rId2"/>
              </a:rPr>
              <a:t>attività vulcanica </a:t>
            </a:r>
            <a:r>
              <a:rPr lang="it-IT" sz="2000" dirty="0" smtClean="0"/>
              <a:t>e geotermica che influisce sul paesaggio in modo </a:t>
            </a:r>
            <a:r>
              <a:rPr lang="it-IT" sz="2000" dirty="0" err="1" smtClean="0"/>
              <a:t>naturale.I</a:t>
            </a:r>
            <a:r>
              <a:rPr lang="it-IT" sz="2000" dirty="0" smtClean="0"/>
              <a:t> vulcani attivi  in Islanda sono circa 200 che in 1100 anni di storia hanno versato oltre 45000 m cubi di </a:t>
            </a:r>
            <a:r>
              <a:rPr lang="it-IT" sz="2000" dirty="0" err="1" smtClean="0"/>
              <a:t>magma.Questi</a:t>
            </a:r>
            <a:r>
              <a:rPr lang="it-IT" sz="2000" dirty="0" smtClean="0"/>
              <a:t> ultimi  si innalzano nel tavolato montuoso dell’</a:t>
            </a:r>
            <a:r>
              <a:rPr lang="it-IT" sz="2000" dirty="0" err="1" smtClean="0"/>
              <a:t>isola.I</a:t>
            </a:r>
            <a:r>
              <a:rPr lang="it-IT" sz="2000" dirty="0" smtClean="0"/>
              <a:t> geyser si estendono per tutta l’isola.</a:t>
            </a: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680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hlinkClick r:id="rId2"/>
              </a:rPr>
              <a:t>      </a:t>
            </a:r>
            <a:endParaRPr lang="it-IT" dirty="0"/>
          </a:p>
        </p:txBody>
      </p:sp>
      <p:pic>
        <p:nvPicPr>
          <p:cNvPr id="5" name="Immagine 4" descr="vulc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24944"/>
            <a:ext cx="3540971" cy="23042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CLIMA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   Gli inverni dell’Islanda sono lunghi ,rigidi e molto </a:t>
            </a:r>
            <a:r>
              <a:rPr lang="it-IT" dirty="0" err="1" smtClean="0"/>
              <a:t>freddi.L</a:t>
            </a:r>
            <a:r>
              <a:rPr lang="it-IT" dirty="0" smtClean="0"/>
              <a:t>’estati sono  fresche e le acque marine sono tiepide grazie all’azione mitigatrice dalla corrente del </a:t>
            </a:r>
            <a:r>
              <a:rPr lang="it-IT" dirty="0" err="1" smtClean="0"/>
              <a:t>golfo.Nelle</a:t>
            </a:r>
            <a:r>
              <a:rPr lang="it-IT" dirty="0" smtClean="0"/>
              <a:t> le altre stagioni,il clima è atlantico. </a:t>
            </a:r>
            <a:endParaRPr lang="it-IT" dirty="0"/>
          </a:p>
        </p:txBody>
      </p:sp>
      <p:pic>
        <p:nvPicPr>
          <p:cNvPr id="5" name="Segnaposto contenuto 4" descr="estate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60648"/>
            <a:ext cx="3744416" cy="2814351"/>
          </a:xfrm>
        </p:spPr>
      </p:pic>
      <p:pic>
        <p:nvPicPr>
          <p:cNvPr id="6" name="Immagine 5" descr="invern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01008"/>
            <a:ext cx="3744416" cy="28747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</a:rPr>
              <a:t>ECONOMIA</a:t>
            </a:r>
            <a:endParaRPr lang="it-IT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400" dirty="0" smtClean="0"/>
              <a:t>    L’ economia dell’ Islanda e’ basata soprattutto sulla pesca. Infatti l’agricoltura è poco sviluppata a causa delle condizioni </a:t>
            </a:r>
            <a:r>
              <a:rPr lang="it-IT" sz="2400" dirty="0" err="1" smtClean="0"/>
              <a:t>climatiche.I</a:t>
            </a:r>
            <a:r>
              <a:rPr lang="it-IT" sz="2400" dirty="0" smtClean="0"/>
              <a:t> principali settori dell’ industria sono il cemento , lavorazione del </a:t>
            </a:r>
            <a:r>
              <a:rPr lang="it-IT" sz="2400" dirty="0" err="1" smtClean="0"/>
              <a:t>pesce.L</a:t>
            </a:r>
            <a:r>
              <a:rPr lang="it-IT" sz="2400" dirty="0" smtClean="0"/>
              <a:t>’</a:t>
            </a:r>
            <a:r>
              <a:rPr lang="it-IT" sz="2400" dirty="0" err="1" smtClean="0"/>
              <a:t>islanda</a:t>
            </a:r>
            <a:r>
              <a:rPr lang="it-IT" sz="2400" dirty="0" smtClean="0"/>
              <a:t> sfrutta molto le sorgenti geotermiche per il riscaldamento delle abitazioni. Nel campo dei servizi il turismo è quello più </a:t>
            </a:r>
            <a:r>
              <a:rPr lang="it-IT" sz="2400" dirty="0" err="1" smtClean="0"/>
              <a:t>sviluppato.L</a:t>
            </a:r>
            <a:r>
              <a:rPr lang="it-IT" sz="2400" dirty="0" smtClean="0"/>
              <a:t>’ Islanda essendo un’ isola,i suoi numerosi aeroporti sono fondamentali.</a:t>
            </a:r>
            <a:endParaRPr lang="it-IT" sz="2400" dirty="0"/>
          </a:p>
        </p:txBody>
      </p:sp>
      <p:pic>
        <p:nvPicPr>
          <p:cNvPr id="5" name="Segnaposto contenuto 4" descr="pesc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476672"/>
            <a:ext cx="4248472" cy="567171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chemeClr val="accent1">
                    <a:lumMod val="50000"/>
                  </a:schemeClr>
                </a:solidFill>
              </a:rPr>
              <a:t>IL VIAGGIO</a:t>
            </a:r>
            <a:endParaRPr lang="it-IT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magine 2" descr="A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15816" y="76470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IL VIAGGIO</a:t>
            </a:r>
            <a:endParaRPr lang="it-IT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</a:rPr>
              <a:t>REYKJAVIK</a:t>
            </a:r>
            <a:endParaRPr lang="it-IT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60032" y="1484784"/>
            <a:ext cx="405993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</a:t>
            </a:r>
            <a:r>
              <a:rPr lang="it-IT" dirty="0" smtClean="0">
                <a:hlinkClick r:id="rId2"/>
              </a:rPr>
              <a:t>Reykjavik</a:t>
            </a:r>
            <a:r>
              <a:rPr lang="it-IT" dirty="0" smtClean="0"/>
              <a:t> è la capitale dell’Islanda ,e quella  più a nord del mondo( 200km a sud del circolo polare artico).Ha all’incirca 120.200 abitanti,1/3 della popolazione intera dell’Islanda.Nasce nel 874, e significa baia fumosa. </a:t>
            </a:r>
            <a:endParaRPr lang="it-IT" dirty="0"/>
          </a:p>
        </p:txBody>
      </p:sp>
      <p:pic>
        <p:nvPicPr>
          <p:cNvPr id="7" name="Segnaposto contenuto 6" descr="reykjavi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4692947" cy="351971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PIATTI  ISLANDESI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Il piatto tipico dell’Islanda è il</a:t>
            </a:r>
            <a:r>
              <a:rPr lang="it-IT" i="1" dirty="0" smtClean="0"/>
              <a:t> </a:t>
            </a:r>
            <a:r>
              <a:rPr lang="it-IT" dirty="0" err="1" smtClean="0"/>
              <a:t>porramatur</a:t>
            </a:r>
            <a:r>
              <a:rPr lang="it-IT" dirty="0" smtClean="0"/>
              <a:t>, oggi si consuma principalmente a gennaio e </a:t>
            </a:r>
            <a:r>
              <a:rPr lang="it-IT" dirty="0" err="1" smtClean="0"/>
              <a:t>febbraio.Il</a:t>
            </a:r>
            <a:r>
              <a:rPr lang="it-IT" dirty="0" smtClean="0"/>
              <a:t> piatto consiste in un misto di carne (per lo più frattaglie) di montone, </a:t>
            </a:r>
            <a:r>
              <a:rPr lang="it-IT" dirty="0" err="1" smtClean="0"/>
              <a:t>scualo</a:t>
            </a:r>
            <a:r>
              <a:rPr lang="it-IT" dirty="0" smtClean="0"/>
              <a:t>,pecora,</a:t>
            </a:r>
            <a:r>
              <a:rPr lang="it-IT" dirty="0" err="1" smtClean="0"/>
              <a:t>sanguinac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</a:t>
            </a:r>
            <a:r>
              <a:rPr lang="it-IT" dirty="0" err="1" smtClean="0"/>
              <a:t>cio</a:t>
            </a:r>
            <a:r>
              <a:rPr lang="it-IT" dirty="0" smtClean="0"/>
              <a:t>,salsiccia di fegato e pesci essiccati come il merluzzo.</a:t>
            </a:r>
          </a:p>
        </p:txBody>
      </p:sp>
      <p:pic>
        <p:nvPicPr>
          <p:cNvPr id="5" name="Segnaposto contenuto 4" descr="schif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340768"/>
            <a:ext cx="3302000" cy="2197100"/>
          </a:xfrm>
        </p:spPr>
      </p:pic>
      <p:pic>
        <p:nvPicPr>
          <p:cNvPr id="6" name="Immagine 5" descr="merluz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3689594" cy="262812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539</TotalTime>
  <Words>676</Words>
  <Application>Microsoft Office PowerPoint</Application>
  <PresentationFormat>Presentazione su schermo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Carta</vt:lpstr>
      <vt:lpstr>Diapositiva 1</vt:lpstr>
      <vt:lpstr>ASPETTO FISICO </vt:lpstr>
      <vt:lpstr>IDROGRAFIA</vt:lpstr>
      <vt:lpstr>ATTIVITA’ VULCANICA ISLANDESE</vt:lpstr>
      <vt:lpstr>CLIMA </vt:lpstr>
      <vt:lpstr>ECONOMIA</vt:lpstr>
      <vt:lpstr>IL VIAGGIO</vt:lpstr>
      <vt:lpstr>REYKJAVIK</vt:lpstr>
      <vt:lpstr>PIATTI  ISLANDESI </vt:lpstr>
      <vt:lpstr>PRIMO GIORNO</vt:lpstr>
      <vt:lpstr>SECONDO GIORNO </vt:lpstr>
      <vt:lpstr>TERZO GIORNO </vt:lpstr>
      <vt:lpstr>MUSEO VICHINGO VIKING</vt:lpstr>
      <vt:lpstr>QUARTO GIORNO</vt:lpstr>
      <vt:lpstr>QUINTO GIORNO</vt:lpstr>
      <vt:lpstr>SESTO GIORNO</vt:lpstr>
      <vt:lpstr>ULTIMO GIORNO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Asus</dc:creator>
  <cp:lastModifiedBy>Asus</cp:lastModifiedBy>
  <cp:revision>55</cp:revision>
  <dcterms:created xsi:type="dcterms:W3CDTF">2017-03-29T13:33:40Z</dcterms:created>
  <dcterms:modified xsi:type="dcterms:W3CDTF">2017-05-08T20:00:14Z</dcterms:modified>
</cp:coreProperties>
</file>